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2" r:id="rId6"/>
    <p:sldId id="264" r:id="rId7"/>
    <p:sldId id="260" r:id="rId8"/>
    <p:sldId id="261" r:id="rId9"/>
    <p:sldId id="268" r:id="rId10"/>
    <p:sldId id="265" r:id="rId11"/>
    <p:sldId id="263" r:id="rId12"/>
    <p:sldId id="266" r:id="rId13"/>
    <p:sldId id="267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134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426BF5-3112-4A1D-A544-D5992620DD7E}" type="datetimeFigureOut">
              <a:rPr lang="en-US" smtClean="0"/>
              <a:pPr/>
              <a:t>5/16/2012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E4AA11-643C-4D1B-9B07-B171488082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223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E4AA11-643C-4D1B-9B07-B171488082CE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C5052-B43C-48C1-BBCC-109D241C5065}" type="datetimeFigureOut">
              <a:rPr lang="en-US" smtClean="0"/>
              <a:pPr/>
              <a:t>5/16/2012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162C0-4693-421F-96E8-28EF193C3B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C5052-B43C-48C1-BBCC-109D241C5065}" type="datetimeFigureOut">
              <a:rPr lang="en-US" smtClean="0"/>
              <a:pPr/>
              <a:t>5/16/2012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162C0-4693-421F-96E8-28EF193C3B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C5052-B43C-48C1-BBCC-109D241C5065}" type="datetimeFigureOut">
              <a:rPr lang="en-US" smtClean="0"/>
              <a:pPr/>
              <a:t>5/16/2012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162C0-4693-421F-96E8-28EF193C3B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C5052-B43C-48C1-BBCC-109D241C5065}" type="datetimeFigureOut">
              <a:rPr lang="en-US" smtClean="0"/>
              <a:pPr/>
              <a:t>5/16/2012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162C0-4693-421F-96E8-28EF193C3B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C5052-B43C-48C1-BBCC-109D241C5065}" type="datetimeFigureOut">
              <a:rPr lang="en-US" smtClean="0"/>
              <a:pPr/>
              <a:t>5/16/2012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162C0-4693-421F-96E8-28EF193C3B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C5052-B43C-48C1-BBCC-109D241C5065}" type="datetimeFigureOut">
              <a:rPr lang="en-US" smtClean="0"/>
              <a:pPr/>
              <a:t>5/16/2012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162C0-4693-421F-96E8-28EF193C3B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C5052-B43C-48C1-BBCC-109D241C5065}" type="datetimeFigureOut">
              <a:rPr lang="en-US" smtClean="0"/>
              <a:pPr/>
              <a:t>5/16/2012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162C0-4693-421F-96E8-28EF193C3B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C5052-B43C-48C1-BBCC-109D241C5065}" type="datetimeFigureOut">
              <a:rPr lang="en-US" smtClean="0"/>
              <a:pPr/>
              <a:t>5/16/2012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162C0-4693-421F-96E8-28EF193C3B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C5052-B43C-48C1-BBCC-109D241C5065}" type="datetimeFigureOut">
              <a:rPr lang="en-US" smtClean="0"/>
              <a:pPr/>
              <a:t>5/16/2012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162C0-4693-421F-96E8-28EF193C3B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C5052-B43C-48C1-BBCC-109D241C5065}" type="datetimeFigureOut">
              <a:rPr lang="en-US" smtClean="0"/>
              <a:pPr/>
              <a:t>5/16/2012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162C0-4693-421F-96E8-28EF193C3B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C5052-B43C-48C1-BBCC-109D241C5065}" type="datetimeFigureOut">
              <a:rPr lang="en-US" smtClean="0"/>
              <a:pPr/>
              <a:t>5/16/2012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162C0-4693-421F-96E8-28EF193C3B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9C5052-B43C-48C1-BBCC-109D241C5065}" type="datetimeFigureOut">
              <a:rPr lang="en-US" smtClean="0"/>
              <a:pPr/>
              <a:t>5/16/2012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1162C0-4693-421F-96E8-28EF193C3B8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981200"/>
            <a:ext cx="7924800" cy="20764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Watershed Groups and Confined Feeding Operations: Bridging the Gap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Ryan Noblitt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Joe Schmees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146" name="Picture 2" descr="cafo-coll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4495800"/>
            <a:ext cx="1524000" cy="20955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6147" name="Picture 3" descr="cattle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304800"/>
            <a:ext cx="2416175" cy="1725612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6149" name="Picture 5" descr="http://www.ag.purdue.edu/fnr/PublishingImages/IWLP_logo_small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14800" y="5181600"/>
            <a:ext cx="871330" cy="7707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838200"/>
            <a:ext cx="7267575" cy="5462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685800"/>
            <a:ext cx="7891462" cy="5767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533400"/>
            <a:ext cx="8229600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Things to Consider</a:t>
            </a:r>
          </a:p>
          <a:p>
            <a:pPr algn="ctr"/>
            <a:endParaRPr lang="en-US" sz="3200" b="1" dirty="0" smtClean="0"/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/>
              <a:t>There is SO much info out there, we can’t include it all!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/>
              <a:t>Reading the CAFO/CFO rule and other resources is important before presenting to others!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/>
              <a:t>This presentation is a building block or template… watershed groups need to make it there own!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smtClean="0"/>
              <a:t>Add slides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smtClean="0"/>
              <a:t>Add resources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smtClean="0"/>
              <a:t>This is just a beginning!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/>
              <a:t>Our presentation and fact sheet are not static… they need to be updated as rules change and new technology created.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7000" y="304800"/>
            <a:ext cx="350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QUESTIONS?</a:t>
            </a:r>
            <a:endParaRPr lang="en-US" sz="4800" b="1" dirty="0"/>
          </a:p>
        </p:txBody>
      </p:sp>
      <p:pic>
        <p:nvPicPr>
          <p:cNvPr id="25602" name="Picture 2" descr="http://api.ning.com/files/tEqTVE0uvpBFyUFzNR1wyBWiGdbqqnQST4SwSgUMGQqq0TzNNazpA-U2RbhrBY5UnlJRMVGWkOQlW68nFR1gGVuJvGlO61bW/IMG_10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219200"/>
            <a:ext cx="6342212" cy="51657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1295400"/>
            <a:ext cx="83820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 smtClean="0"/>
              <a:t>Our </a:t>
            </a:r>
            <a:r>
              <a:rPr lang="en-US" sz="3500" dirty="0" smtClean="0"/>
              <a:t>vision </a:t>
            </a:r>
            <a:r>
              <a:rPr lang="en-US" sz="3500" dirty="0" smtClean="0"/>
              <a:t>was to create a “</a:t>
            </a:r>
            <a:r>
              <a:rPr lang="en-US" sz="3500" dirty="0" smtClean="0"/>
              <a:t>fact-versus-fiction</a:t>
            </a:r>
            <a:r>
              <a:rPr lang="en-US" sz="3500" dirty="0" smtClean="0"/>
              <a:t>” presentation about CAFOs/CFOs for watershed groups. Our hope is that it will help watershed groups better understand these confined feeding livestock farms, while assisting them to devise a strategy to bring them to the table when addressing watershed concerns</a:t>
            </a:r>
            <a:endParaRPr lang="en-US" sz="3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990600"/>
            <a:ext cx="8153400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What lead us to this topic?</a:t>
            </a:r>
          </a:p>
          <a:p>
            <a:endParaRPr lang="en-US" sz="3200" b="1" dirty="0" smtClean="0"/>
          </a:p>
          <a:p>
            <a:pPr>
              <a:buFont typeface="Arial" pitchFamily="34" charset="0"/>
              <a:buChar char="•"/>
            </a:pPr>
            <a:r>
              <a:rPr lang="en-US" sz="2200" dirty="0" smtClean="0"/>
              <a:t>CAFO/CFO operation is a major concern for watershed groups</a:t>
            </a:r>
          </a:p>
          <a:p>
            <a:pPr>
              <a:buFont typeface="Arial" pitchFamily="34" charset="0"/>
              <a:buChar char="•"/>
            </a:pPr>
            <a:endParaRPr lang="en-US" sz="2200" dirty="0" smtClean="0"/>
          </a:p>
          <a:p>
            <a:pPr>
              <a:buFont typeface="Arial" pitchFamily="34" charset="0"/>
              <a:buChar char="•"/>
            </a:pPr>
            <a:r>
              <a:rPr lang="en-US" sz="2200" dirty="0" smtClean="0"/>
              <a:t>Location and increasing number of CAFOs/CFOs is </a:t>
            </a:r>
            <a:r>
              <a:rPr lang="en-US" sz="2200" dirty="0" smtClean="0"/>
              <a:t>a highly </a:t>
            </a:r>
            <a:r>
              <a:rPr lang="en-US" sz="2200" dirty="0" smtClean="0"/>
              <a:t>politicized, “hot” topic</a:t>
            </a:r>
          </a:p>
          <a:p>
            <a:pPr>
              <a:buFont typeface="Arial" pitchFamily="34" charset="0"/>
              <a:buChar char="•"/>
            </a:pPr>
            <a:endParaRPr lang="en-US" sz="2200" dirty="0" smtClean="0"/>
          </a:p>
          <a:p>
            <a:pPr>
              <a:buFont typeface="Arial" pitchFamily="34" charset="0"/>
              <a:buChar char="•"/>
            </a:pPr>
            <a:r>
              <a:rPr lang="en-US" sz="2200" dirty="0" smtClean="0"/>
              <a:t>People tend to immediately “point fingers” at CAFOs/CFOs as a source of pollution</a:t>
            </a:r>
          </a:p>
          <a:p>
            <a:pPr>
              <a:buFont typeface="Arial" pitchFamily="34" charset="0"/>
              <a:buChar char="•"/>
            </a:pPr>
            <a:endParaRPr lang="en-US" sz="2200" dirty="0" smtClean="0"/>
          </a:p>
          <a:p>
            <a:pPr>
              <a:buFont typeface="Arial" pitchFamily="34" charset="0"/>
              <a:buChar char="•"/>
            </a:pPr>
            <a:r>
              <a:rPr lang="en-US" sz="2200" dirty="0" smtClean="0"/>
              <a:t>Although citizens tend to be upset about CAFOs/CFOs, they may not understand how they operate or are regulated</a:t>
            </a:r>
            <a:endParaRPr lang="en-US" sz="2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457200"/>
            <a:ext cx="6553200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Organizing our thoughts</a:t>
            </a:r>
          </a:p>
          <a:p>
            <a:endParaRPr lang="en-US" b="1" dirty="0" smtClean="0"/>
          </a:p>
          <a:p>
            <a:r>
              <a:rPr lang="en-US" b="1" dirty="0" smtClean="0"/>
              <a:t>What we don’t want…</a:t>
            </a:r>
          </a:p>
          <a:p>
            <a:endParaRPr lang="en-US" b="1" dirty="0" smtClean="0"/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To pass </a:t>
            </a:r>
            <a:r>
              <a:rPr lang="en-US" dirty="0" smtClean="0"/>
              <a:t>off </a:t>
            </a:r>
            <a:r>
              <a:rPr lang="en-US" dirty="0" smtClean="0"/>
              <a:t>our opinion as fact</a:t>
            </a:r>
          </a:p>
          <a:p>
            <a:pPr lvl="1"/>
            <a:endParaRPr lang="en-US" dirty="0" smtClean="0"/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To “pick a side” in the controversy</a:t>
            </a:r>
          </a:p>
          <a:p>
            <a:pPr lvl="1">
              <a:buFont typeface="Arial" pitchFamily="34" charset="0"/>
              <a:buChar char="•"/>
            </a:pPr>
            <a:endParaRPr lang="en-US" dirty="0" smtClean="0"/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To provide incorrect information</a:t>
            </a:r>
          </a:p>
          <a:p>
            <a:endParaRPr lang="en-US" b="1" dirty="0" smtClean="0"/>
          </a:p>
          <a:p>
            <a:r>
              <a:rPr lang="en-US" b="1" dirty="0" smtClean="0"/>
              <a:t>What we want…</a:t>
            </a:r>
          </a:p>
          <a:p>
            <a:endParaRPr lang="en-US" b="1" dirty="0" smtClean="0"/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To provide information on CAFO/CFO operation</a:t>
            </a:r>
          </a:p>
          <a:p>
            <a:pPr lvl="1">
              <a:buFont typeface="Arial" pitchFamily="34" charset="0"/>
              <a:buChar char="•"/>
            </a:pPr>
            <a:endParaRPr lang="en-US" dirty="0" smtClean="0"/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To provide information of CAFO/CFO regulation</a:t>
            </a:r>
          </a:p>
          <a:p>
            <a:pPr lvl="1">
              <a:buFont typeface="Arial" pitchFamily="34" charset="0"/>
              <a:buChar char="•"/>
            </a:pPr>
            <a:endParaRPr lang="en-US" dirty="0" smtClean="0"/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To provide ways a watershed group can get involved in the discussion</a:t>
            </a:r>
          </a:p>
          <a:p>
            <a:pPr lvl="1">
              <a:buFont typeface="Arial" pitchFamily="34" charset="0"/>
              <a:buChar char="•"/>
            </a:pPr>
            <a:endParaRPr lang="en-US" dirty="0" smtClean="0"/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To </a:t>
            </a:r>
            <a:r>
              <a:rPr lang="en-US" dirty="0" smtClean="0"/>
              <a:t>assist </a:t>
            </a:r>
            <a:r>
              <a:rPr lang="en-US" dirty="0" smtClean="0"/>
              <a:t>in </a:t>
            </a:r>
            <a:r>
              <a:rPr lang="en-US" dirty="0" smtClean="0"/>
              <a:t>providing </a:t>
            </a:r>
            <a:r>
              <a:rPr lang="en-US" dirty="0" smtClean="0"/>
              <a:t>the facts so stakeholders are educated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52388"/>
            <a:ext cx="8839200" cy="675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304800"/>
            <a:ext cx="5070925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66800"/>
            <a:ext cx="9067800" cy="4992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8275" y="909638"/>
            <a:ext cx="6267450" cy="503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val 2"/>
          <p:cNvSpPr/>
          <p:nvPr/>
        </p:nvSpPr>
        <p:spPr>
          <a:xfrm>
            <a:off x="1295400" y="4648200"/>
            <a:ext cx="6172200" cy="1295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76200"/>
            <a:ext cx="5638800" cy="7294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val 2"/>
          <p:cNvSpPr/>
          <p:nvPr/>
        </p:nvSpPr>
        <p:spPr>
          <a:xfrm>
            <a:off x="1371600" y="3276600"/>
            <a:ext cx="6172200" cy="2514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279</Words>
  <Application>Microsoft Office PowerPoint</Application>
  <PresentationFormat>On-screen Show (4:3)</PresentationFormat>
  <Paragraphs>43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Watershed Groups and Confined Feeding Operations: Bridging the Gap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State of Indiana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Watershed Groups and Confined Feeding Operations: Bridging the Gap</dc:title>
  <dc:creator>jschmees</dc:creator>
  <cp:lastModifiedBy>Schmees</cp:lastModifiedBy>
  <cp:revision>10</cp:revision>
  <dcterms:created xsi:type="dcterms:W3CDTF">2012-05-15T20:14:40Z</dcterms:created>
  <dcterms:modified xsi:type="dcterms:W3CDTF">2012-05-16T22:05:16Z</dcterms:modified>
</cp:coreProperties>
</file>